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74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599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98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83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286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569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875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454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071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13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467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004A2-BFCA-4609-93A5-B04585FA9711}" type="datetimeFigureOut">
              <a:rPr lang="ko-KR" altLang="en-US" smtClean="0"/>
              <a:t>2022-04-08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F93F-8328-47E5-ACB0-985B1294B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5118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ortal.ssc.ac.kr/enview/user/login.face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2510" y="4729941"/>
            <a:ext cx="11021290" cy="1447021"/>
          </a:xfrm>
        </p:spPr>
        <p:txBody>
          <a:bodyPr/>
          <a:lstStyle/>
          <a:p>
            <a:r>
              <a:rPr lang="en-US" altLang="ko-KR" dirty="0" smtClean="0">
                <a:hlinkClick r:id="rId2"/>
              </a:rPr>
              <a:t>https://portal.ssc.ac.kr/enview/user/login.face</a:t>
            </a:r>
            <a:r>
              <a:rPr lang="en-US" altLang="ko-KR" dirty="0" smtClean="0"/>
              <a:t> </a:t>
            </a:r>
            <a:r>
              <a:rPr lang="ko-KR" altLang="en-US" dirty="0" smtClean="0"/>
              <a:t>수원과학대학교 포털 </a:t>
            </a:r>
            <a:r>
              <a:rPr lang="ko-KR" altLang="en-US" dirty="0" smtClean="0"/>
              <a:t>접속 및 로그인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262" y="82489"/>
            <a:ext cx="10921537" cy="447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19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4763193"/>
            <a:ext cx="10515600" cy="1413770"/>
          </a:xfrm>
        </p:spPr>
        <p:txBody>
          <a:bodyPr/>
          <a:lstStyle/>
          <a:p>
            <a:r>
              <a:rPr lang="ko-KR" altLang="en-US" dirty="0" smtClean="0"/>
              <a:t>종합정보시스템</a:t>
            </a:r>
            <a:r>
              <a:rPr lang="en-US" altLang="ko-KR" dirty="0" smtClean="0"/>
              <a:t>-</a:t>
            </a:r>
            <a:r>
              <a:rPr lang="ko-KR" altLang="en-US" dirty="0" smtClean="0"/>
              <a:t>정보광장</a:t>
            </a:r>
            <a:r>
              <a:rPr lang="en-US" altLang="ko-KR" dirty="0" smtClean="0"/>
              <a:t>-</a:t>
            </a:r>
            <a:r>
              <a:rPr lang="ko-KR" altLang="en-US" dirty="0" smtClean="0"/>
              <a:t>학사</a:t>
            </a:r>
            <a:r>
              <a:rPr lang="en-US" altLang="ko-KR" dirty="0" smtClean="0"/>
              <a:t>-</a:t>
            </a:r>
            <a:r>
              <a:rPr lang="ko-KR" altLang="en-US" dirty="0" smtClean="0"/>
              <a:t>출석인정신청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2" y="681037"/>
            <a:ext cx="981075" cy="4667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7537" y="719136"/>
            <a:ext cx="771525" cy="428625"/>
          </a:xfrm>
          <a:prstGeom prst="rect">
            <a:avLst/>
          </a:prstGeom>
        </p:spPr>
      </p:pic>
      <p:sp>
        <p:nvSpPr>
          <p:cNvPr id="6" name="오른쪽 화살표 5"/>
          <p:cNvSpPr/>
          <p:nvPr/>
        </p:nvSpPr>
        <p:spPr>
          <a:xfrm>
            <a:off x="1987295" y="64884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593" y="719136"/>
            <a:ext cx="1695450" cy="1838325"/>
          </a:xfrm>
          <a:prstGeom prst="rect">
            <a:avLst/>
          </a:prstGeom>
        </p:spPr>
      </p:pic>
      <p:sp>
        <p:nvSpPr>
          <p:cNvPr id="8" name="오른쪽 화살표 7"/>
          <p:cNvSpPr/>
          <p:nvPr/>
        </p:nvSpPr>
        <p:spPr>
          <a:xfrm>
            <a:off x="4427123" y="7191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8231" y="681037"/>
            <a:ext cx="1676400" cy="5086350"/>
          </a:xfrm>
          <a:prstGeom prst="rect">
            <a:avLst/>
          </a:prstGeom>
        </p:spPr>
      </p:pic>
      <p:sp>
        <p:nvSpPr>
          <p:cNvPr id="10" name="오른쪽 화살표 9"/>
          <p:cNvSpPr/>
          <p:nvPr/>
        </p:nvSpPr>
        <p:spPr>
          <a:xfrm>
            <a:off x="7742870" y="719136"/>
            <a:ext cx="978408" cy="5227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58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72737" y="4702924"/>
            <a:ext cx="10515600" cy="157318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출석인정신청서 </a:t>
            </a:r>
            <a:r>
              <a:rPr lang="ko-KR" altLang="en-US" dirty="0" smtClean="0"/>
              <a:t>작성 클릭 </a:t>
            </a:r>
            <a:r>
              <a:rPr lang="ko-KR" altLang="en-US" dirty="0" smtClean="0"/>
              <a:t>후 작성 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첨부파일 </a:t>
            </a:r>
            <a:r>
              <a:rPr lang="ko-KR" altLang="en-US" dirty="0" smtClean="0"/>
              <a:t>올리기 </a:t>
            </a:r>
            <a:r>
              <a:rPr lang="en-US" altLang="ko-KR" dirty="0" smtClean="0"/>
              <a:t>(</a:t>
            </a:r>
            <a:r>
              <a:rPr lang="ko-KR" altLang="en-US" dirty="0" smtClean="0"/>
              <a:t>코로나 확진 문자</a:t>
            </a:r>
            <a:r>
              <a:rPr lang="en-US" altLang="ko-KR" dirty="0" smtClean="0"/>
              <a:t>,</a:t>
            </a:r>
            <a:r>
              <a:rPr lang="ko-KR" altLang="en-US" dirty="0" smtClean="0"/>
              <a:t>출석인증관련서류 </a:t>
            </a:r>
            <a:r>
              <a:rPr lang="en-US" altLang="ko-KR" dirty="0" smtClean="0"/>
              <a:t>pdf</a:t>
            </a:r>
            <a:r>
              <a:rPr lang="ko-KR" altLang="en-US" dirty="0" smtClean="0"/>
              <a:t>로 병합하기</a:t>
            </a:r>
            <a:r>
              <a:rPr lang="en-US" altLang="ko-KR" dirty="0" smtClean="0"/>
              <a:t>) 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신청 </a:t>
            </a:r>
            <a:r>
              <a:rPr lang="ko-KR" altLang="en-US" dirty="0" smtClean="0"/>
              <a:t>과목 조회</a:t>
            </a:r>
            <a:r>
              <a:rPr lang="en-US" altLang="ko-KR" dirty="0" smtClean="0"/>
              <a:t>(</a:t>
            </a:r>
            <a:r>
              <a:rPr lang="ko-KR" altLang="en-US" dirty="0" smtClean="0"/>
              <a:t>비대면 과목은 선택 </a:t>
            </a:r>
            <a:r>
              <a:rPr lang="en-US" altLang="ko-KR" dirty="0" smtClean="0"/>
              <a:t>X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en-US" altLang="ko-KR" dirty="0" smtClean="0"/>
              <a:t>4. </a:t>
            </a:r>
            <a:r>
              <a:rPr lang="ko-KR" altLang="en-US" dirty="0" smtClean="0"/>
              <a:t>신청</a:t>
            </a:r>
            <a:r>
              <a:rPr lang="en-US" altLang="ko-KR" dirty="0" smtClean="0"/>
              <a:t>(</a:t>
            </a:r>
            <a:r>
              <a:rPr lang="ko-KR" altLang="en-US" dirty="0" smtClean="0"/>
              <a:t>완료 </a:t>
            </a:r>
            <a:r>
              <a:rPr lang="ko-KR" altLang="en-US" dirty="0" smtClean="0"/>
              <a:t>후 담당 조교님께 </a:t>
            </a:r>
            <a:r>
              <a:rPr lang="ko-KR" altLang="en-US" dirty="0" smtClean="0"/>
              <a:t>연락</a:t>
            </a:r>
            <a:r>
              <a:rPr lang="en-US" altLang="ko-KR" dirty="0" smtClean="0"/>
              <a:t>)</a:t>
            </a:r>
            <a:endParaRPr lang="en-US" altLang="ko-KR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5" y="324197"/>
            <a:ext cx="8134350" cy="1333500"/>
          </a:xfrm>
          <a:prstGeom prst="rect">
            <a:avLst/>
          </a:prstGeom>
        </p:spPr>
      </p:pic>
      <p:sp>
        <p:nvSpPr>
          <p:cNvPr id="2" name="도넛 1"/>
          <p:cNvSpPr/>
          <p:nvPr/>
        </p:nvSpPr>
        <p:spPr>
          <a:xfrm>
            <a:off x="6120938" y="0"/>
            <a:ext cx="781050" cy="685800"/>
          </a:xfrm>
          <a:prstGeom prst="donut">
            <a:avLst>
              <a:gd name="adj" fmla="val 13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2" y="2000597"/>
            <a:ext cx="10132213" cy="2328480"/>
          </a:xfrm>
          <a:prstGeom prst="rect">
            <a:avLst/>
          </a:prstGeom>
        </p:spPr>
      </p:pic>
      <p:sp>
        <p:nvSpPr>
          <p:cNvPr id="6" name="도넛 5"/>
          <p:cNvSpPr/>
          <p:nvPr/>
        </p:nvSpPr>
        <p:spPr>
          <a:xfrm>
            <a:off x="8276705" y="1888376"/>
            <a:ext cx="601288" cy="505690"/>
          </a:xfrm>
          <a:prstGeom prst="donut">
            <a:avLst>
              <a:gd name="adj" fmla="val 13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도넛 6"/>
          <p:cNvSpPr/>
          <p:nvPr/>
        </p:nvSpPr>
        <p:spPr>
          <a:xfrm>
            <a:off x="8961119" y="1981894"/>
            <a:ext cx="374074" cy="255085"/>
          </a:xfrm>
          <a:prstGeom prst="donut">
            <a:avLst>
              <a:gd name="adj" fmla="val 13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7806" y="109045"/>
            <a:ext cx="563869" cy="4116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29710" y="1476774"/>
            <a:ext cx="563869" cy="4116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1" name="꺾인 연결선 10"/>
          <p:cNvCxnSpPr>
            <a:endCxn id="6" idx="0"/>
          </p:cNvCxnSpPr>
          <p:nvPr/>
        </p:nvCxnSpPr>
        <p:spPr>
          <a:xfrm>
            <a:off x="8193579" y="1623346"/>
            <a:ext cx="383770" cy="265030"/>
          </a:xfrm>
          <a:prstGeom prst="bentConnector2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9358053" y="1532885"/>
            <a:ext cx="563869" cy="4116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6" name="꺾인 연결선 15"/>
          <p:cNvCxnSpPr>
            <a:stCxn id="12" idx="1"/>
            <a:endCxn id="7" idx="0"/>
          </p:cNvCxnSpPr>
          <p:nvPr/>
        </p:nvCxnSpPr>
        <p:spPr>
          <a:xfrm rot="10800000" flipV="1">
            <a:off x="9148157" y="1738686"/>
            <a:ext cx="209897" cy="243208"/>
          </a:xfrm>
          <a:prstGeom prst="bentConnector2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266839" y="1215148"/>
            <a:ext cx="563869" cy="4116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7" name="꺾인 연결선 16"/>
          <p:cNvCxnSpPr>
            <a:stCxn id="8" idx="2"/>
            <a:endCxn id="2" idx="4"/>
          </p:cNvCxnSpPr>
          <p:nvPr/>
        </p:nvCxnSpPr>
        <p:spPr>
          <a:xfrm rot="16200000" flipH="1">
            <a:off x="4018026" y="-1807638"/>
            <a:ext cx="165153" cy="4821722"/>
          </a:xfrm>
          <a:prstGeom prst="bentConnector3">
            <a:avLst>
              <a:gd name="adj1" fmla="val 23841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도넛 19"/>
          <p:cNvSpPr/>
          <p:nvPr/>
        </p:nvSpPr>
        <p:spPr>
          <a:xfrm>
            <a:off x="1609210" y="2589180"/>
            <a:ext cx="1458186" cy="477058"/>
          </a:xfrm>
          <a:prstGeom prst="donut">
            <a:avLst>
              <a:gd name="adj" fmla="val 13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cxnSp>
        <p:nvCxnSpPr>
          <p:cNvPr id="22" name="꺾인 연결선 21"/>
          <p:cNvCxnSpPr>
            <a:stCxn id="13" idx="2"/>
            <a:endCxn id="20" idx="0"/>
          </p:cNvCxnSpPr>
          <p:nvPr/>
        </p:nvCxnSpPr>
        <p:spPr>
          <a:xfrm rot="16200000" flipH="1">
            <a:off x="1462323" y="1713200"/>
            <a:ext cx="962430" cy="789529"/>
          </a:xfrm>
          <a:prstGeom prst="bentConnector3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02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61</Words>
  <Application>Microsoft Office PowerPoint</Application>
  <PresentationFormat>와이드스크린</PresentationFormat>
  <Paragraphs>10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SSC-Global</dc:creator>
  <cp:lastModifiedBy>조교</cp:lastModifiedBy>
  <cp:revision>8</cp:revision>
  <dcterms:created xsi:type="dcterms:W3CDTF">2022-03-22T08:03:16Z</dcterms:created>
  <dcterms:modified xsi:type="dcterms:W3CDTF">2022-04-08T05:52:02Z</dcterms:modified>
</cp:coreProperties>
</file>