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2208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3DC0B-F7F0-4F61-BF6E-C9F0DCFAF129}" type="datetimeFigureOut">
              <a:rPr lang="ko-KR" altLang="en-US" smtClean="0"/>
              <a:pPr/>
              <a:t>2022-05-04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539251"/>
              </p:ext>
            </p:extLst>
          </p:nvPr>
        </p:nvGraphicFramePr>
        <p:xfrm>
          <a:off x="121567" y="-36512"/>
          <a:ext cx="6625433" cy="9095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71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48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7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35240"/>
                <a:gridCol w="1393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48072"/>
                <a:gridCol w="7508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85288"/>
                <a:gridCol w="57606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32048"/>
                <a:gridCol w="108575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28537">
                <a:tc gridSpan="1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CJ</a:t>
                      </a:r>
                      <a:r>
                        <a:rPr kumimoji="0" lang="ko-KR" alt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푸드빌</a:t>
                      </a:r>
                      <a:r>
                        <a:rPr kumimoji="0" lang="en-US" altLang="ko-KR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 </a:t>
                      </a:r>
                      <a:r>
                        <a:rPr kumimoji="0" lang="ko-KR" alt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산학협력 </a:t>
                      </a:r>
                      <a:r>
                        <a:rPr kumimoji="0" lang="ko-KR" alt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인턴매니저 </a:t>
                      </a:r>
                      <a:r>
                        <a:rPr kumimoji="0" lang="ko-KR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지원서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8456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개인사항</a:t>
                      </a:r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성명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성별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여자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845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생년월일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</a:t>
                      </a:r>
                      <a:r>
                        <a:rPr lang="en-US" altLang="ko-KR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          </a:t>
                      </a:r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월</a:t>
                      </a:r>
                      <a:r>
                        <a:rPr lang="en-US" altLang="ko-KR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     </a:t>
                      </a:r>
                      <a:r>
                        <a:rPr lang="en-US" altLang="ko-KR" sz="800" baseline="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   </a:t>
                      </a:r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E-mail </a:t>
                      </a:r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주소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u="none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311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주소</a:t>
                      </a:r>
                      <a:endParaRPr lang="en-US" altLang="ko-KR" sz="800" b="1" dirty="0" smtClean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7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거주지 기준</a:t>
                      </a:r>
                      <a:r>
                        <a:rPr lang="en-US" altLang="ko-KR" sz="7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7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휴대폰번호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5053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학력사항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입학년월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졸업</a:t>
                      </a:r>
                      <a:r>
                        <a:rPr lang="en-US" altLang="ko-KR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예정</a:t>
                      </a:r>
                      <a:r>
                        <a:rPr lang="en-US" altLang="ko-KR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졸업구분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학교명 및 전공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</a:t>
                      </a:r>
                      <a:r>
                        <a:rPr lang="ko-KR" altLang="en-US" sz="800" baseline="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 </a:t>
                      </a:r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졸업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  (</a:t>
                      </a:r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고등학교</a:t>
                      </a:r>
                      <a:r>
                        <a:rPr lang="en-US" altLang="ko-KR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재학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en-US" altLang="ko-KR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 </a:t>
                      </a:r>
                      <a:r>
                        <a:rPr lang="ko-KR" altLang="en-US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             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                  </a:t>
                      </a:r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대학교</a:t>
                      </a:r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/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전공</a:t>
                      </a:r>
                      <a:r>
                        <a:rPr lang="en-US" altLang="ko-KR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35053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경력사항</a:t>
                      </a:r>
                      <a:endParaRPr lang="en-US" altLang="ko-KR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en-US" altLang="ko-KR" sz="7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7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아르바이트</a:t>
                      </a:r>
                      <a:endParaRPr lang="en-US" altLang="ko-KR" sz="700" b="1" dirty="0" smtClean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7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7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포함</a:t>
                      </a:r>
                      <a:r>
                        <a:rPr lang="en-US" altLang="ko-KR" sz="7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en-US" altLang="ko-KR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근무시작일</a:t>
                      </a:r>
                      <a:r>
                        <a:rPr lang="en-US" altLang="ko-KR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근무종료일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근무처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포지션 </a:t>
                      </a:r>
                      <a:r>
                        <a:rPr lang="en-US" altLang="ko-KR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/ </a:t>
                      </a:r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직급</a:t>
                      </a:r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퇴직 </a:t>
                      </a:r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사유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2020 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년     </a:t>
                      </a:r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8 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월</a:t>
                      </a:r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2021 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년     </a:t>
                      </a:r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2 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월</a:t>
                      </a:r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빕스</a:t>
                      </a:r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i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등촌점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Kitchen</a:t>
                      </a:r>
                      <a:r>
                        <a:rPr lang="en-US" altLang="ko-KR" sz="800" i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 / Staff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학업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35053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자격사항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취득일자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자격면허명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발급기관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</a:t>
                      </a:r>
                      <a:r>
                        <a:rPr lang="ko-KR" altLang="en-US" sz="800" baseline="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 </a:t>
                      </a:r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</a:t>
                      </a:r>
                      <a:r>
                        <a:rPr lang="ko-KR" altLang="en-US" sz="800" baseline="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 </a:t>
                      </a:r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3505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>
                          <a:latin typeface="+mj-lt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91261"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자기소개서</a:t>
                      </a:r>
                      <a:endParaRPr lang="en-US" altLang="ko-KR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1. </a:t>
                      </a:r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①</a:t>
                      </a:r>
                      <a:r>
                        <a:rPr lang="en-US" altLang="ko-KR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CJ</a:t>
                      </a:r>
                      <a:r>
                        <a:rPr lang="ko-KR" altLang="en-US" sz="800" b="1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푸드빌반에</a:t>
                      </a:r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지원한 동기와 ②본인이 인턴매니저</a:t>
                      </a:r>
                      <a:r>
                        <a:rPr lang="en-US" altLang="ko-KR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직무를 잘 수행할 수 있다고 생각하는 </a:t>
                      </a:r>
                      <a:r>
                        <a:rPr lang="ko-KR" altLang="en-US" sz="800" b="1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이유을</a:t>
                      </a:r>
                      <a:r>
                        <a:rPr lang="ko-KR" altLang="en-US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b="1" dirty="0">
                          <a:latin typeface="+mj-lt"/>
                          <a:ea typeface="+mn-ea"/>
                          <a:cs typeface="조선일보명조" pitchFamily="18" charset="-127"/>
                        </a:rPr>
                        <a:t>기술하시오</a:t>
                      </a:r>
                      <a:r>
                        <a:rPr lang="en-US" altLang="ko-KR" sz="8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. </a:t>
                      </a:r>
                      <a:r>
                        <a:rPr lang="en-US" altLang="ko-KR" sz="6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(1,000</a:t>
                      </a:r>
                      <a:r>
                        <a:rPr lang="ko-KR" altLang="en-US" sz="6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자 內</a:t>
                      </a:r>
                      <a:r>
                        <a:rPr lang="en-US" altLang="ko-KR" sz="600" b="1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) </a:t>
                      </a:r>
                      <a:endParaRPr lang="en-US" altLang="ko-KR" sz="6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00232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latinLnBrk="1"/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187228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2.</a:t>
                      </a:r>
                      <a:r>
                        <a:rPr lang="en-US" altLang="ko-KR" sz="800" b="1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b="1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아래 브랜드 중 본인이 근무하고 싶은 브랜드 및 지역에 대해 기술하시오</a:t>
                      </a:r>
                      <a:r>
                        <a:rPr lang="en-US" altLang="ko-KR" sz="800" b="1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en-US" altLang="ko-KR" sz="800" b="1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4795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[ </a:t>
                      </a:r>
                      <a:r>
                        <a:rPr lang="ko-KR" altLang="en-US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외식 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]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빕스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,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빕스</a:t>
                      </a:r>
                      <a:r>
                        <a:rPr lang="ko-KR" altLang="en-US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얌</a:t>
                      </a:r>
                      <a:r>
                        <a:rPr lang="ko-KR" altLang="en-US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딜리버리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,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더플레이스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,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제일제면소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,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더플레이스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, CJ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푸드월드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, N</a:t>
                      </a:r>
                      <a:r>
                        <a:rPr lang="ko-KR" altLang="en-US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서울타워</a:t>
                      </a:r>
                      <a:endParaRPr lang="en-US" altLang="ko-KR" sz="800" baseline="0" dirty="0" smtClean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[ </a:t>
                      </a:r>
                      <a:r>
                        <a:rPr lang="ko-KR" altLang="en-US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프랜차이즈 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] </a:t>
                      </a:r>
                      <a:r>
                        <a:rPr lang="ko-KR" altLang="en-US" sz="800" baseline="0" dirty="0" err="1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뚜레쥬르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800" b="1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1) 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브랜드 및 포지션</a:t>
                      </a:r>
                      <a:endParaRPr lang="en-US" altLang="ko-KR" sz="800" dirty="0" smtClean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  <a:p>
                      <a:pPr marL="0" indent="0" algn="l" latinLnBrk="1">
                        <a:buNone/>
                      </a:pPr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   (Floor</a:t>
                      </a:r>
                      <a:r>
                        <a:rPr lang="en-US" altLang="ko-KR" sz="800" baseline="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 / Kitchen)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1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지망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빕스</a:t>
                      </a:r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(Floor)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2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지망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더플레이스</a:t>
                      </a:r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en-US" altLang="ko-KR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(Floor)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l" latinLnBrk="1"/>
                      <a:endParaRPr lang="en-US" altLang="ko-KR" sz="9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희망지역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서울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희망지역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j-lt"/>
                        </a:rPr>
                        <a:t>인천</a:t>
                      </a:r>
                      <a:endParaRPr lang="ko-KR" altLang="en-US" sz="8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6409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2) </a:t>
                      </a:r>
                      <a:r>
                        <a:rPr lang="ko-KR" altLang="en-US" sz="800" dirty="0" smtClean="0">
                          <a:latin typeface="+mj-lt"/>
                          <a:ea typeface="+mn-ea"/>
                          <a:cs typeface="조선일보명조" pitchFamily="18" charset="-127"/>
                        </a:rPr>
                        <a:t>희망 이유</a:t>
                      </a:r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endParaRPr lang="en-US" altLang="ko-KR" sz="800" dirty="0">
                        <a:latin typeface="+mj-lt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 descr="푸드빌 로고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640" y="-45074"/>
            <a:ext cx="750141" cy="50006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173416" y="134905"/>
            <a:ext cx="3528392" cy="1331640"/>
          </a:xfrm>
          <a:prstGeom prst="rect">
            <a:avLst/>
          </a:prstGeom>
          <a:solidFill>
            <a:srgbClr val="FFFF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다음 양식에 맞추어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지원서 작성 반드시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부탁드립니다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글씨체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dirty="0" err="1" smtClean="0">
                <a:solidFill>
                  <a:schemeClr val="tx1"/>
                </a:solidFill>
                <a:latin typeface="+mn-ea"/>
              </a:rPr>
              <a:t>맑은고딕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글씨 크기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 Point</a:t>
            </a:r>
          </a:p>
          <a:p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문항 별 글자수 준수하여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1 page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內 작성 必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216</Words>
  <Application>Microsoft Office PowerPoint</Application>
  <PresentationFormat>화면 슬라이드 쇼(4:3)</PresentationFormat>
  <Paragraphs>68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JBold</vt:lpstr>
      <vt:lpstr>맑은 고딕</vt:lpstr>
      <vt:lpstr>바탕</vt:lpstr>
      <vt:lpstr>조선일보명조</vt:lpstr>
      <vt:lpstr>Arial</vt:lpstr>
      <vt:lpstr>Office 테마</vt:lpstr>
      <vt:lpstr>PowerPoint 프레젠테이션</vt:lpstr>
    </vt:vector>
  </TitlesOfParts>
  <Company>M$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WinXP</dc:creator>
  <cp:lastModifiedBy>이하은님</cp:lastModifiedBy>
  <cp:revision>118</cp:revision>
  <cp:lastPrinted>2021-11-22T04:49:36Z</cp:lastPrinted>
  <dcterms:created xsi:type="dcterms:W3CDTF">2013-09-27T07:47:48Z</dcterms:created>
  <dcterms:modified xsi:type="dcterms:W3CDTF">2022-05-04T08:09:02Z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DRClass">
    <vt:lpwstr>0</vt:lpwstr>
  </property>
  <property fmtid="{D5CDD505-2E9C-101B-9397-08002B2CF9AE}" pid="3" name="FDRSet">
    <vt:lpwstr>manual</vt:lpwstr>
  </property>
</Properties>
</file>